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36576000" cy="2057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480">
          <p15:clr>
            <a:srgbClr val="A4A3A4"/>
          </p15:clr>
        </p15:guide>
        <p15:guide id="2" pos="11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444" y="-96"/>
      </p:cViewPr>
      <p:guideLst>
        <p:guide orient="horz" pos="6480"/>
        <p:guide pos="115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64132c9e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64132c9e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864132c9e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864132c9e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246833" y="2978300"/>
            <a:ext cx="34082400" cy="8210400"/>
          </a:xfrm>
          <a:prstGeom prst="rect">
            <a:avLst/>
          </a:prstGeom>
        </p:spPr>
        <p:txBody>
          <a:bodyPr spcFirstLastPara="1" wrap="square" lIns="365700" tIns="365700" rIns="365700" bIns="36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800"/>
              <a:buNone/>
              <a:defRPr sz="208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800"/>
              <a:buNone/>
              <a:defRPr sz="208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800"/>
              <a:buNone/>
              <a:defRPr sz="208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800"/>
              <a:buNone/>
              <a:defRPr sz="208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800"/>
              <a:buNone/>
              <a:defRPr sz="208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800"/>
              <a:buNone/>
              <a:defRPr sz="208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800"/>
              <a:buNone/>
              <a:defRPr sz="208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800"/>
              <a:buNone/>
              <a:defRPr sz="208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800"/>
              <a:buNone/>
              <a:defRPr sz="20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246800" y="11336500"/>
            <a:ext cx="34082400" cy="31704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246800" y="4424500"/>
            <a:ext cx="34082400" cy="7854000"/>
          </a:xfrm>
          <a:prstGeom prst="rect">
            <a:avLst/>
          </a:prstGeom>
        </p:spPr>
        <p:txBody>
          <a:bodyPr spcFirstLastPara="1" wrap="square" lIns="365700" tIns="365700" rIns="365700" bIns="36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0"/>
              <a:buNone/>
              <a:defRPr sz="4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0"/>
              <a:buNone/>
              <a:defRPr sz="4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0"/>
              <a:buNone/>
              <a:defRPr sz="4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0"/>
              <a:buNone/>
              <a:defRPr sz="4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0"/>
              <a:buNone/>
              <a:defRPr sz="4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0"/>
              <a:buNone/>
              <a:defRPr sz="4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0"/>
              <a:buNone/>
              <a:defRPr sz="4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0"/>
              <a:buNone/>
              <a:defRPr sz="4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0"/>
              <a:buNone/>
              <a:defRPr sz="48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246800" y="12608900"/>
            <a:ext cx="34082400" cy="52032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marL="457200" lvl="0" indent="-685800" algn="ctr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1pPr>
            <a:lvl2pPr marL="914400" lvl="1" indent="-584200" algn="ctr">
              <a:spcBef>
                <a:spcPts val="6400"/>
              </a:spcBef>
              <a:spcAft>
                <a:spcPts val="0"/>
              </a:spcAft>
              <a:buSzPts val="5600"/>
              <a:buChar char="○"/>
              <a:defRPr/>
            </a:lvl2pPr>
            <a:lvl3pPr marL="1371600" lvl="2" indent="-584200" algn="ctr">
              <a:spcBef>
                <a:spcPts val="6400"/>
              </a:spcBef>
              <a:spcAft>
                <a:spcPts val="0"/>
              </a:spcAft>
              <a:buSzPts val="5600"/>
              <a:buChar char="■"/>
              <a:defRPr/>
            </a:lvl3pPr>
            <a:lvl4pPr marL="1828800" lvl="3" indent="-584200" algn="ctr">
              <a:spcBef>
                <a:spcPts val="6400"/>
              </a:spcBef>
              <a:spcAft>
                <a:spcPts val="0"/>
              </a:spcAft>
              <a:buSzPts val="5600"/>
              <a:buChar char="●"/>
              <a:defRPr/>
            </a:lvl4pPr>
            <a:lvl5pPr marL="2286000" lvl="4" indent="-584200" algn="ctr">
              <a:spcBef>
                <a:spcPts val="6400"/>
              </a:spcBef>
              <a:spcAft>
                <a:spcPts val="0"/>
              </a:spcAft>
              <a:buSzPts val="5600"/>
              <a:buChar char="○"/>
              <a:defRPr/>
            </a:lvl5pPr>
            <a:lvl6pPr marL="2743200" lvl="5" indent="-584200" algn="ctr">
              <a:spcBef>
                <a:spcPts val="6400"/>
              </a:spcBef>
              <a:spcAft>
                <a:spcPts val="0"/>
              </a:spcAft>
              <a:buSzPts val="5600"/>
              <a:buChar char="■"/>
              <a:defRPr/>
            </a:lvl6pPr>
            <a:lvl7pPr marL="3200400" lvl="6" indent="-584200" algn="ctr">
              <a:spcBef>
                <a:spcPts val="6400"/>
              </a:spcBef>
              <a:spcAft>
                <a:spcPts val="0"/>
              </a:spcAft>
              <a:buSzPts val="5600"/>
              <a:buChar char="●"/>
              <a:defRPr/>
            </a:lvl7pPr>
            <a:lvl8pPr marL="3657600" lvl="7" indent="-584200" algn="ctr">
              <a:spcBef>
                <a:spcPts val="6400"/>
              </a:spcBef>
              <a:spcAft>
                <a:spcPts val="0"/>
              </a:spcAft>
              <a:buSzPts val="5600"/>
              <a:buChar char="○"/>
              <a:defRPr/>
            </a:lvl8pPr>
            <a:lvl9pPr marL="4114800" lvl="8" indent="-584200" algn="ctr">
              <a:spcBef>
                <a:spcPts val="6400"/>
              </a:spcBef>
              <a:spcAft>
                <a:spcPts val="6400"/>
              </a:spcAft>
              <a:buSzPts val="56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246800" y="8603400"/>
            <a:ext cx="34082400" cy="33672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400"/>
              <a:buNone/>
              <a:defRPr sz="14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246800" y="1780100"/>
            <a:ext cx="34082400" cy="22908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246800" y="4609900"/>
            <a:ext cx="34082400" cy="136656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marL="457200" lvl="0" indent="-6858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1pPr>
            <a:lvl2pPr marL="914400" lvl="1" indent="-584200">
              <a:spcBef>
                <a:spcPts val="6400"/>
              </a:spcBef>
              <a:spcAft>
                <a:spcPts val="0"/>
              </a:spcAft>
              <a:buSzPts val="5600"/>
              <a:buChar char="○"/>
              <a:defRPr/>
            </a:lvl2pPr>
            <a:lvl3pPr marL="1371600" lvl="2" indent="-584200">
              <a:spcBef>
                <a:spcPts val="6400"/>
              </a:spcBef>
              <a:spcAft>
                <a:spcPts val="0"/>
              </a:spcAft>
              <a:buSzPts val="5600"/>
              <a:buChar char="■"/>
              <a:defRPr/>
            </a:lvl3pPr>
            <a:lvl4pPr marL="1828800" lvl="3" indent="-584200">
              <a:spcBef>
                <a:spcPts val="6400"/>
              </a:spcBef>
              <a:spcAft>
                <a:spcPts val="0"/>
              </a:spcAft>
              <a:buSzPts val="5600"/>
              <a:buChar char="●"/>
              <a:defRPr/>
            </a:lvl4pPr>
            <a:lvl5pPr marL="2286000" lvl="4" indent="-584200">
              <a:spcBef>
                <a:spcPts val="6400"/>
              </a:spcBef>
              <a:spcAft>
                <a:spcPts val="0"/>
              </a:spcAft>
              <a:buSzPts val="5600"/>
              <a:buChar char="○"/>
              <a:defRPr/>
            </a:lvl5pPr>
            <a:lvl6pPr marL="2743200" lvl="5" indent="-584200">
              <a:spcBef>
                <a:spcPts val="6400"/>
              </a:spcBef>
              <a:spcAft>
                <a:spcPts val="0"/>
              </a:spcAft>
              <a:buSzPts val="5600"/>
              <a:buChar char="■"/>
              <a:defRPr/>
            </a:lvl6pPr>
            <a:lvl7pPr marL="3200400" lvl="6" indent="-584200">
              <a:spcBef>
                <a:spcPts val="6400"/>
              </a:spcBef>
              <a:spcAft>
                <a:spcPts val="0"/>
              </a:spcAft>
              <a:buSzPts val="5600"/>
              <a:buChar char="●"/>
              <a:defRPr/>
            </a:lvl7pPr>
            <a:lvl8pPr marL="3657600" lvl="7" indent="-584200">
              <a:spcBef>
                <a:spcPts val="6400"/>
              </a:spcBef>
              <a:spcAft>
                <a:spcPts val="0"/>
              </a:spcAft>
              <a:buSzPts val="5600"/>
              <a:buChar char="○"/>
              <a:defRPr/>
            </a:lvl8pPr>
            <a:lvl9pPr marL="4114800" lvl="8" indent="-584200">
              <a:spcBef>
                <a:spcPts val="6400"/>
              </a:spcBef>
              <a:spcAft>
                <a:spcPts val="6400"/>
              </a:spcAft>
              <a:buSzPts val="56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246800" y="1780100"/>
            <a:ext cx="34082400" cy="22908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246800" y="4609900"/>
            <a:ext cx="15999600" cy="136656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marL="457200" lvl="0" indent="-584200">
              <a:spcBef>
                <a:spcPts val="0"/>
              </a:spcBef>
              <a:spcAft>
                <a:spcPts val="0"/>
              </a:spcAft>
              <a:buSzPts val="5600"/>
              <a:buChar char="●"/>
              <a:defRPr sz="5600"/>
            </a:lvl1pPr>
            <a:lvl2pPr marL="914400" lvl="1" indent="-533400">
              <a:spcBef>
                <a:spcPts val="6400"/>
              </a:spcBef>
              <a:spcAft>
                <a:spcPts val="0"/>
              </a:spcAft>
              <a:buSzPts val="4800"/>
              <a:buChar char="○"/>
              <a:defRPr sz="4800"/>
            </a:lvl2pPr>
            <a:lvl3pPr marL="1371600" lvl="2" indent="-533400">
              <a:spcBef>
                <a:spcPts val="6400"/>
              </a:spcBef>
              <a:spcAft>
                <a:spcPts val="0"/>
              </a:spcAft>
              <a:buSzPts val="4800"/>
              <a:buChar char="■"/>
              <a:defRPr sz="4800"/>
            </a:lvl3pPr>
            <a:lvl4pPr marL="1828800" lvl="3" indent="-533400">
              <a:spcBef>
                <a:spcPts val="6400"/>
              </a:spcBef>
              <a:spcAft>
                <a:spcPts val="0"/>
              </a:spcAft>
              <a:buSzPts val="4800"/>
              <a:buChar char="●"/>
              <a:defRPr sz="4800"/>
            </a:lvl4pPr>
            <a:lvl5pPr marL="2286000" lvl="4" indent="-533400">
              <a:spcBef>
                <a:spcPts val="6400"/>
              </a:spcBef>
              <a:spcAft>
                <a:spcPts val="0"/>
              </a:spcAft>
              <a:buSzPts val="4800"/>
              <a:buChar char="○"/>
              <a:defRPr sz="4800"/>
            </a:lvl5pPr>
            <a:lvl6pPr marL="2743200" lvl="5" indent="-533400">
              <a:spcBef>
                <a:spcPts val="6400"/>
              </a:spcBef>
              <a:spcAft>
                <a:spcPts val="0"/>
              </a:spcAft>
              <a:buSzPts val="4800"/>
              <a:buChar char="■"/>
              <a:defRPr sz="4800"/>
            </a:lvl6pPr>
            <a:lvl7pPr marL="3200400" lvl="6" indent="-533400">
              <a:spcBef>
                <a:spcPts val="6400"/>
              </a:spcBef>
              <a:spcAft>
                <a:spcPts val="0"/>
              </a:spcAft>
              <a:buSzPts val="4800"/>
              <a:buChar char="●"/>
              <a:defRPr sz="4800"/>
            </a:lvl7pPr>
            <a:lvl8pPr marL="3657600" lvl="7" indent="-533400">
              <a:spcBef>
                <a:spcPts val="6400"/>
              </a:spcBef>
              <a:spcAft>
                <a:spcPts val="0"/>
              </a:spcAft>
              <a:buSzPts val="4800"/>
              <a:buChar char="○"/>
              <a:defRPr sz="4800"/>
            </a:lvl8pPr>
            <a:lvl9pPr marL="4114800" lvl="8" indent="-533400">
              <a:spcBef>
                <a:spcPts val="6400"/>
              </a:spcBef>
              <a:spcAft>
                <a:spcPts val="6400"/>
              </a:spcAft>
              <a:buSzPts val="4800"/>
              <a:buChar char="■"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9329600" y="4609900"/>
            <a:ext cx="15999600" cy="136656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marL="457200" lvl="0" indent="-584200">
              <a:spcBef>
                <a:spcPts val="0"/>
              </a:spcBef>
              <a:spcAft>
                <a:spcPts val="0"/>
              </a:spcAft>
              <a:buSzPts val="5600"/>
              <a:buChar char="●"/>
              <a:defRPr sz="5600"/>
            </a:lvl1pPr>
            <a:lvl2pPr marL="914400" lvl="1" indent="-533400">
              <a:spcBef>
                <a:spcPts val="6400"/>
              </a:spcBef>
              <a:spcAft>
                <a:spcPts val="0"/>
              </a:spcAft>
              <a:buSzPts val="4800"/>
              <a:buChar char="○"/>
              <a:defRPr sz="4800"/>
            </a:lvl2pPr>
            <a:lvl3pPr marL="1371600" lvl="2" indent="-533400">
              <a:spcBef>
                <a:spcPts val="6400"/>
              </a:spcBef>
              <a:spcAft>
                <a:spcPts val="0"/>
              </a:spcAft>
              <a:buSzPts val="4800"/>
              <a:buChar char="■"/>
              <a:defRPr sz="4800"/>
            </a:lvl3pPr>
            <a:lvl4pPr marL="1828800" lvl="3" indent="-533400">
              <a:spcBef>
                <a:spcPts val="6400"/>
              </a:spcBef>
              <a:spcAft>
                <a:spcPts val="0"/>
              </a:spcAft>
              <a:buSzPts val="4800"/>
              <a:buChar char="●"/>
              <a:defRPr sz="4800"/>
            </a:lvl4pPr>
            <a:lvl5pPr marL="2286000" lvl="4" indent="-533400">
              <a:spcBef>
                <a:spcPts val="6400"/>
              </a:spcBef>
              <a:spcAft>
                <a:spcPts val="0"/>
              </a:spcAft>
              <a:buSzPts val="4800"/>
              <a:buChar char="○"/>
              <a:defRPr sz="4800"/>
            </a:lvl5pPr>
            <a:lvl6pPr marL="2743200" lvl="5" indent="-533400">
              <a:spcBef>
                <a:spcPts val="6400"/>
              </a:spcBef>
              <a:spcAft>
                <a:spcPts val="0"/>
              </a:spcAft>
              <a:buSzPts val="4800"/>
              <a:buChar char="■"/>
              <a:defRPr sz="4800"/>
            </a:lvl6pPr>
            <a:lvl7pPr marL="3200400" lvl="6" indent="-533400">
              <a:spcBef>
                <a:spcPts val="6400"/>
              </a:spcBef>
              <a:spcAft>
                <a:spcPts val="0"/>
              </a:spcAft>
              <a:buSzPts val="4800"/>
              <a:buChar char="●"/>
              <a:defRPr sz="4800"/>
            </a:lvl7pPr>
            <a:lvl8pPr marL="3657600" lvl="7" indent="-533400">
              <a:spcBef>
                <a:spcPts val="6400"/>
              </a:spcBef>
              <a:spcAft>
                <a:spcPts val="0"/>
              </a:spcAft>
              <a:buSzPts val="4800"/>
              <a:buChar char="○"/>
              <a:defRPr sz="4800"/>
            </a:lvl8pPr>
            <a:lvl9pPr marL="4114800" lvl="8" indent="-533400">
              <a:spcBef>
                <a:spcPts val="6400"/>
              </a:spcBef>
              <a:spcAft>
                <a:spcPts val="6400"/>
              </a:spcAft>
              <a:buSzPts val="4800"/>
              <a:buChar char="■"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246800" y="1780100"/>
            <a:ext cx="34082400" cy="22908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2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246800" y="2222400"/>
            <a:ext cx="11232000" cy="3022800"/>
          </a:xfrm>
          <a:prstGeom prst="rect">
            <a:avLst/>
          </a:prstGeom>
        </p:spPr>
        <p:txBody>
          <a:bodyPr spcFirstLastPara="1" wrap="square" lIns="365700" tIns="365700" rIns="365700" bIns="3657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246800" y="5558400"/>
            <a:ext cx="11232000" cy="127176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marL="457200" lvl="0" indent="-533400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1pPr>
            <a:lvl2pPr marL="914400" lvl="1" indent="-533400">
              <a:spcBef>
                <a:spcPts val="6400"/>
              </a:spcBef>
              <a:spcAft>
                <a:spcPts val="0"/>
              </a:spcAft>
              <a:buSzPts val="4800"/>
              <a:buChar char="○"/>
              <a:defRPr sz="4800"/>
            </a:lvl2pPr>
            <a:lvl3pPr marL="1371600" lvl="2" indent="-533400">
              <a:spcBef>
                <a:spcPts val="6400"/>
              </a:spcBef>
              <a:spcAft>
                <a:spcPts val="0"/>
              </a:spcAft>
              <a:buSzPts val="4800"/>
              <a:buChar char="■"/>
              <a:defRPr sz="4800"/>
            </a:lvl3pPr>
            <a:lvl4pPr marL="1828800" lvl="3" indent="-533400">
              <a:spcBef>
                <a:spcPts val="6400"/>
              </a:spcBef>
              <a:spcAft>
                <a:spcPts val="0"/>
              </a:spcAft>
              <a:buSzPts val="4800"/>
              <a:buChar char="●"/>
              <a:defRPr sz="4800"/>
            </a:lvl4pPr>
            <a:lvl5pPr marL="2286000" lvl="4" indent="-533400">
              <a:spcBef>
                <a:spcPts val="6400"/>
              </a:spcBef>
              <a:spcAft>
                <a:spcPts val="0"/>
              </a:spcAft>
              <a:buSzPts val="4800"/>
              <a:buChar char="○"/>
              <a:defRPr sz="4800"/>
            </a:lvl5pPr>
            <a:lvl6pPr marL="2743200" lvl="5" indent="-533400">
              <a:spcBef>
                <a:spcPts val="6400"/>
              </a:spcBef>
              <a:spcAft>
                <a:spcPts val="0"/>
              </a:spcAft>
              <a:buSzPts val="4800"/>
              <a:buChar char="■"/>
              <a:defRPr sz="4800"/>
            </a:lvl6pPr>
            <a:lvl7pPr marL="3200400" lvl="6" indent="-533400">
              <a:spcBef>
                <a:spcPts val="6400"/>
              </a:spcBef>
              <a:spcAft>
                <a:spcPts val="0"/>
              </a:spcAft>
              <a:buSzPts val="4800"/>
              <a:buChar char="●"/>
              <a:defRPr sz="4800"/>
            </a:lvl7pPr>
            <a:lvl8pPr marL="3657600" lvl="7" indent="-533400">
              <a:spcBef>
                <a:spcPts val="6400"/>
              </a:spcBef>
              <a:spcAft>
                <a:spcPts val="0"/>
              </a:spcAft>
              <a:buSzPts val="4800"/>
              <a:buChar char="○"/>
              <a:defRPr sz="4800"/>
            </a:lvl8pPr>
            <a:lvl9pPr marL="4114800" lvl="8" indent="-533400">
              <a:spcBef>
                <a:spcPts val="6400"/>
              </a:spcBef>
              <a:spcAft>
                <a:spcPts val="6400"/>
              </a:spcAft>
              <a:buSzPts val="4800"/>
              <a:buChar char="■"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961000" y="1800600"/>
            <a:ext cx="25471200" cy="163632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1pPr>
            <a:lvl2pPr lvl="1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2pPr>
            <a:lvl3pPr lvl="2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3pPr>
            <a:lvl4pPr lvl="3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4pPr>
            <a:lvl5pPr lvl="4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5pPr>
            <a:lvl6pPr lvl="5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6pPr>
            <a:lvl7pPr lvl="6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7pPr>
            <a:lvl8pPr lvl="7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8pPr>
            <a:lvl9pPr lvl="8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8288000" y="-500"/>
            <a:ext cx="18288000" cy="2057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65700" tIns="365700" rIns="365700" bIns="36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062000" y="4932700"/>
            <a:ext cx="16180800" cy="5929200"/>
          </a:xfrm>
          <a:prstGeom prst="rect">
            <a:avLst/>
          </a:prstGeom>
        </p:spPr>
        <p:txBody>
          <a:bodyPr spcFirstLastPara="1" wrap="square" lIns="365700" tIns="365700" rIns="365700" bIns="36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800"/>
              <a:buNone/>
              <a:defRPr sz="16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800"/>
              <a:buNone/>
              <a:defRPr sz="16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800"/>
              <a:buNone/>
              <a:defRPr sz="16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800"/>
              <a:buNone/>
              <a:defRPr sz="16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800"/>
              <a:buNone/>
              <a:defRPr sz="16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800"/>
              <a:buNone/>
              <a:defRPr sz="16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800"/>
              <a:buNone/>
              <a:defRPr sz="16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800"/>
              <a:buNone/>
              <a:defRPr sz="16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800"/>
              <a:buNone/>
              <a:defRPr sz="16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062000" y="11212300"/>
            <a:ext cx="16180800" cy="49404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9758000" y="2896300"/>
            <a:ext cx="15348000" cy="14780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marL="457200" lvl="0" indent="-6858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1pPr>
            <a:lvl2pPr marL="914400" lvl="1" indent="-584200">
              <a:spcBef>
                <a:spcPts val="6400"/>
              </a:spcBef>
              <a:spcAft>
                <a:spcPts val="0"/>
              </a:spcAft>
              <a:buSzPts val="5600"/>
              <a:buChar char="○"/>
              <a:defRPr/>
            </a:lvl2pPr>
            <a:lvl3pPr marL="1371600" lvl="2" indent="-584200">
              <a:spcBef>
                <a:spcPts val="6400"/>
              </a:spcBef>
              <a:spcAft>
                <a:spcPts val="0"/>
              </a:spcAft>
              <a:buSzPts val="5600"/>
              <a:buChar char="■"/>
              <a:defRPr/>
            </a:lvl3pPr>
            <a:lvl4pPr marL="1828800" lvl="3" indent="-584200">
              <a:spcBef>
                <a:spcPts val="6400"/>
              </a:spcBef>
              <a:spcAft>
                <a:spcPts val="0"/>
              </a:spcAft>
              <a:buSzPts val="5600"/>
              <a:buChar char="●"/>
              <a:defRPr/>
            </a:lvl4pPr>
            <a:lvl5pPr marL="2286000" lvl="4" indent="-584200">
              <a:spcBef>
                <a:spcPts val="6400"/>
              </a:spcBef>
              <a:spcAft>
                <a:spcPts val="0"/>
              </a:spcAft>
              <a:buSzPts val="5600"/>
              <a:buChar char="○"/>
              <a:defRPr/>
            </a:lvl5pPr>
            <a:lvl6pPr marL="2743200" lvl="5" indent="-584200">
              <a:spcBef>
                <a:spcPts val="6400"/>
              </a:spcBef>
              <a:spcAft>
                <a:spcPts val="0"/>
              </a:spcAft>
              <a:buSzPts val="5600"/>
              <a:buChar char="■"/>
              <a:defRPr/>
            </a:lvl6pPr>
            <a:lvl7pPr marL="3200400" lvl="6" indent="-584200">
              <a:spcBef>
                <a:spcPts val="6400"/>
              </a:spcBef>
              <a:spcAft>
                <a:spcPts val="0"/>
              </a:spcAft>
              <a:buSzPts val="5600"/>
              <a:buChar char="●"/>
              <a:defRPr/>
            </a:lvl7pPr>
            <a:lvl8pPr marL="3657600" lvl="7" indent="-584200">
              <a:spcBef>
                <a:spcPts val="6400"/>
              </a:spcBef>
              <a:spcAft>
                <a:spcPts val="0"/>
              </a:spcAft>
              <a:buSzPts val="5600"/>
              <a:buChar char="○"/>
              <a:defRPr/>
            </a:lvl8pPr>
            <a:lvl9pPr marL="4114800" lvl="8" indent="-584200">
              <a:spcBef>
                <a:spcPts val="6400"/>
              </a:spcBef>
              <a:spcAft>
                <a:spcPts val="6400"/>
              </a:spcAft>
              <a:buSzPts val="56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246800" y="16922300"/>
            <a:ext cx="23995200" cy="2420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46800" y="1780100"/>
            <a:ext cx="34082400" cy="22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00" tIns="365700" rIns="365700" bIns="3657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00"/>
              <a:buNone/>
              <a:defRPr sz="1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46800" y="4609900"/>
            <a:ext cx="34082400" cy="136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00" tIns="365700" rIns="365700" bIns="365700" anchor="t" anchorCtr="0">
            <a:noAutofit/>
          </a:bodyPr>
          <a:lstStyle>
            <a:lvl1pPr marL="457200" lvl="0" indent="-685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●"/>
              <a:defRPr sz="7200">
                <a:solidFill>
                  <a:schemeClr val="dk2"/>
                </a:solidFill>
              </a:defRPr>
            </a:lvl1pPr>
            <a:lvl2pPr marL="914400" lvl="1" indent="-584200">
              <a:lnSpc>
                <a:spcPct val="115000"/>
              </a:lnSpc>
              <a:spcBef>
                <a:spcPts val="6400"/>
              </a:spcBef>
              <a:spcAft>
                <a:spcPts val="0"/>
              </a:spcAft>
              <a:buClr>
                <a:schemeClr val="dk2"/>
              </a:buClr>
              <a:buSzPts val="5600"/>
              <a:buChar char="○"/>
              <a:defRPr sz="5600">
                <a:solidFill>
                  <a:schemeClr val="dk2"/>
                </a:solidFill>
              </a:defRPr>
            </a:lvl2pPr>
            <a:lvl3pPr marL="1371600" lvl="2" indent="-584200">
              <a:lnSpc>
                <a:spcPct val="115000"/>
              </a:lnSpc>
              <a:spcBef>
                <a:spcPts val="6400"/>
              </a:spcBef>
              <a:spcAft>
                <a:spcPts val="0"/>
              </a:spcAft>
              <a:buClr>
                <a:schemeClr val="dk2"/>
              </a:buClr>
              <a:buSzPts val="5600"/>
              <a:buChar char="■"/>
              <a:defRPr sz="5600">
                <a:solidFill>
                  <a:schemeClr val="dk2"/>
                </a:solidFill>
              </a:defRPr>
            </a:lvl3pPr>
            <a:lvl4pPr marL="1828800" lvl="3" indent="-584200">
              <a:lnSpc>
                <a:spcPct val="115000"/>
              </a:lnSpc>
              <a:spcBef>
                <a:spcPts val="6400"/>
              </a:spcBef>
              <a:spcAft>
                <a:spcPts val="0"/>
              </a:spcAft>
              <a:buClr>
                <a:schemeClr val="dk2"/>
              </a:buClr>
              <a:buSzPts val="5600"/>
              <a:buChar char="●"/>
              <a:defRPr sz="5600">
                <a:solidFill>
                  <a:schemeClr val="dk2"/>
                </a:solidFill>
              </a:defRPr>
            </a:lvl4pPr>
            <a:lvl5pPr marL="2286000" lvl="4" indent="-584200">
              <a:lnSpc>
                <a:spcPct val="115000"/>
              </a:lnSpc>
              <a:spcBef>
                <a:spcPts val="6400"/>
              </a:spcBef>
              <a:spcAft>
                <a:spcPts val="0"/>
              </a:spcAft>
              <a:buClr>
                <a:schemeClr val="dk2"/>
              </a:buClr>
              <a:buSzPts val="5600"/>
              <a:buChar char="○"/>
              <a:defRPr sz="5600">
                <a:solidFill>
                  <a:schemeClr val="dk2"/>
                </a:solidFill>
              </a:defRPr>
            </a:lvl5pPr>
            <a:lvl6pPr marL="2743200" lvl="5" indent="-584200">
              <a:lnSpc>
                <a:spcPct val="115000"/>
              </a:lnSpc>
              <a:spcBef>
                <a:spcPts val="6400"/>
              </a:spcBef>
              <a:spcAft>
                <a:spcPts val="0"/>
              </a:spcAft>
              <a:buClr>
                <a:schemeClr val="dk2"/>
              </a:buClr>
              <a:buSzPts val="5600"/>
              <a:buChar char="■"/>
              <a:defRPr sz="5600">
                <a:solidFill>
                  <a:schemeClr val="dk2"/>
                </a:solidFill>
              </a:defRPr>
            </a:lvl6pPr>
            <a:lvl7pPr marL="3200400" lvl="6" indent="-584200">
              <a:lnSpc>
                <a:spcPct val="115000"/>
              </a:lnSpc>
              <a:spcBef>
                <a:spcPts val="6400"/>
              </a:spcBef>
              <a:spcAft>
                <a:spcPts val="0"/>
              </a:spcAft>
              <a:buClr>
                <a:schemeClr val="dk2"/>
              </a:buClr>
              <a:buSzPts val="5600"/>
              <a:buChar char="●"/>
              <a:defRPr sz="5600">
                <a:solidFill>
                  <a:schemeClr val="dk2"/>
                </a:solidFill>
              </a:defRPr>
            </a:lvl7pPr>
            <a:lvl8pPr marL="3657600" lvl="7" indent="-584200">
              <a:lnSpc>
                <a:spcPct val="115000"/>
              </a:lnSpc>
              <a:spcBef>
                <a:spcPts val="6400"/>
              </a:spcBef>
              <a:spcAft>
                <a:spcPts val="0"/>
              </a:spcAft>
              <a:buClr>
                <a:schemeClr val="dk2"/>
              </a:buClr>
              <a:buSzPts val="5600"/>
              <a:buChar char="○"/>
              <a:defRPr sz="5600">
                <a:solidFill>
                  <a:schemeClr val="dk2"/>
                </a:solidFill>
              </a:defRPr>
            </a:lvl8pPr>
            <a:lvl9pPr marL="4114800" lvl="8" indent="-584200">
              <a:lnSpc>
                <a:spcPct val="115000"/>
              </a:lnSpc>
              <a:spcBef>
                <a:spcPts val="6400"/>
              </a:spcBef>
              <a:spcAft>
                <a:spcPts val="6400"/>
              </a:spcAft>
              <a:buClr>
                <a:schemeClr val="dk2"/>
              </a:buClr>
              <a:buSzPts val="5600"/>
              <a:buChar char="■"/>
              <a:defRPr sz="5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3889831" y="18652867"/>
            <a:ext cx="2194800" cy="1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5700" tIns="365700" rIns="365700" bIns="365700" anchor="ctr" anchorCtr="0">
            <a:noAutofit/>
          </a:bodyPr>
          <a:lstStyle>
            <a:lvl1pPr lvl="0" algn="r">
              <a:buNone/>
              <a:defRPr sz="4000">
                <a:solidFill>
                  <a:schemeClr val="dk2"/>
                </a:solidFill>
              </a:defRPr>
            </a:lvl1pPr>
            <a:lvl2pPr lvl="1" algn="r">
              <a:buNone/>
              <a:defRPr sz="4000">
                <a:solidFill>
                  <a:schemeClr val="dk2"/>
                </a:solidFill>
              </a:defRPr>
            </a:lvl2pPr>
            <a:lvl3pPr lvl="2" algn="r">
              <a:buNone/>
              <a:defRPr sz="4000">
                <a:solidFill>
                  <a:schemeClr val="dk2"/>
                </a:solidFill>
              </a:defRPr>
            </a:lvl3pPr>
            <a:lvl4pPr lvl="3" algn="r">
              <a:buNone/>
              <a:defRPr sz="4000">
                <a:solidFill>
                  <a:schemeClr val="dk2"/>
                </a:solidFill>
              </a:defRPr>
            </a:lvl4pPr>
            <a:lvl5pPr lvl="4" algn="r">
              <a:buNone/>
              <a:defRPr sz="4000">
                <a:solidFill>
                  <a:schemeClr val="dk2"/>
                </a:solidFill>
              </a:defRPr>
            </a:lvl5pPr>
            <a:lvl6pPr lvl="5" algn="r">
              <a:buNone/>
              <a:defRPr sz="4000">
                <a:solidFill>
                  <a:schemeClr val="dk2"/>
                </a:solidFill>
              </a:defRPr>
            </a:lvl6pPr>
            <a:lvl7pPr lvl="6" algn="r">
              <a:buNone/>
              <a:defRPr sz="4000">
                <a:solidFill>
                  <a:schemeClr val="dk2"/>
                </a:solidFill>
              </a:defRPr>
            </a:lvl7pPr>
            <a:lvl8pPr lvl="7" algn="r">
              <a:buNone/>
              <a:defRPr sz="4000">
                <a:solidFill>
                  <a:schemeClr val="dk2"/>
                </a:solidFill>
              </a:defRPr>
            </a:lvl8pPr>
            <a:lvl9pPr lvl="8" algn="r">
              <a:buNone/>
              <a:defRPr sz="4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1246800" y="1780100"/>
            <a:ext cx="34082400" cy="22908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rgbClr val="1E978D"/>
                </a:solidFill>
                <a:latin typeface="+mj-lt"/>
                <a:ea typeface="Poppins"/>
                <a:cs typeface="Poppins"/>
                <a:sym typeface="Poppins"/>
              </a:rPr>
              <a:t>FlatFrog Board Template</a:t>
            </a:r>
            <a:endParaRPr b="1" dirty="0">
              <a:solidFill>
                <a:srgbClr val="1E978D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1246800" y="4609900"/>
            <a:ext cx="34082400" cy="136656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Use this template to create your own custom </a:t>
            </a:r>
            <a:r>
              <a:rPr lang="en-US" sz="4800" dirty="0" err="1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FlatFrog</a:t>
            </a: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 Board Template. See our example Slide on page 2.</a:t>
            </a:r>
          </a:p>
          <a:p>
            <a:pPr marL="0" lvl="0" indent="0">
              <a:lnSpc>
                <a:spcPct val="100000"/>
              </a:lnSpc>
              <a:buNone/>
            </a:pPr>
            <a:endParaRPr lang="en-US" sz="4800" dirty="0">
              <a:solidFill>
                <a:srgbClr val="0D2F31"/>
              </a:solidFill>
              <a:latin typeface="+mn-lt"/>
              <a:ea typeface="Poppins"/>
              <a:cs typeface="Poppins"/>
              <a:sym typeface="Poppins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1. Duplicate the empty template to create your own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2. Only create content between the two dashed lines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3. We recommend text no smaller than 40 pt.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4. Delete the dashed lines and text guides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5. To export your slide: 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	</a:t>
            </a:r>
            <a:r>
              <a:rPr lang="en-US" sz="4800" b="1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PowerPoint</a:t>
            </a: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: Click File &gt; Save As, change the file type to PNG &gt; Save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	</a:t>
            </a:r>
            <a:r>
              <a:rPr lang="en-US" sz="4800" b="1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Google Slide</a:t>
            </a: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: Click File &gt; Download &gt; PNG image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	</a:t>
            </a:r>
            <a:r>
              <a:rPr lang="en-US" sz="4800" b="1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Apple Keynote</a:t>
            </a:r>
            <a:r>
              <a:rPr lang="en-US" sz="4800" dirty="0">
                <a:solidFill>
                  <a:srgbClr val="0D2F31"/>
                </a:solidFill>
                <a:latin typeface="+mn-lt"/>
                <a:ea typeface="Poppins"/>
                <a:cs typeface="Poppins"/>
                <a:sym typeface="Poppins"/>
              </a:rPr>
              <a:t>: Click File &gt; Export to &gt; Images &gt; Select the pages and change the format to PNG &gt; Next &gt; Export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rgbClr val="0D2F31"/>
              </a:solidFill>
              <a:latin typeface="+mn-lt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Google Shape;60;p14"/>
          <p:cNvCxnSpPr/>
          <p:nvPr/>
        </p:nvCxnSpPr>
        <p:spPr>
          <a:xfrm>
            <a:off x="0" y="2250200"/>
            <a:ext cx="36594000" cy="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1" name="Google Shape;61;p14"/>
          <p:cNvCxnSpPr/>
          <p:nvPr/>
        </p:nvCxnSpPr>
        <p:spPr>
          <a:xfrm rot="10800000">
            <a:off x="9161950" y="2277100"/>
            <a:ext cx="0" cy="183237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752075" y="939925"/>
            <a:ext cx="2887200" cy="14280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999999"/>
                </a:solidFill>
                <a:latin typeface="+mj-lt"/>
                <a:ea typeface="Poppins"/>
                <a:cs typeface="Poppins"/>
                <a:sym typeface="Poppins"/>
              </a:rPr>
              <a:t>Date</a:t>
            </a:r>
            <a:r>
              <a:rPr lang="en" sz="4000">
                <a:solidFill>
                  <a:srgbClr val="999999"/>
                </a:solidFill>
                <a:latin typeface="+mj-lt"/>
                <a:ea typeface="Poppins"/>
                <a:cs typeface="Poppins"/>
                <a:sym typeface="Poppins"/>
              </a:rPr>
              <a:t>:</a:t>
            </a:r>
            <a:endParaRPr sz="4000">
              <a:solidFill>
                <a:srgbClr val="999999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168550" y="1016125"/>
            <a:ext cx="2887200" cy="14280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999999"/>
                </a:solidFill>
                <a:latin typeface="+mj-lt"/>
                <a:ea typeface="Poppins"/>
                <a:cs typeface="Poppins"/>
                <a:sym typeface="Poppins"/>
              </a:rPr>
              <a:t>Team:</a:t>
            </a:r>
            <a:endParaRPr sz="3600" dirty="0">
              <a:solidFill>
                <a:srgbClr val="999999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46400" y="2038275"/>
            <a:ext cx="2887200" cy="14280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CC4125"/>
                </a:solidFill>
                <a:latin typeface="+mj-lt"/>
                <a:ea typeface="Poppins"/>
                <a:cs typeface="Poppins"/>
                <a:sym typeface="Poppins"/>
              </a:rPr>
              <a:t>Backlog</a:t>
            </a:r>
            <a:endParaRPr sz="3200" b="1">
              <a:solidFill>
                <a:srgbClr val="CC4125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11879438" y="2038275"/>
            <a:ext cx="3701400" cy="14280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78D8"/>
                </a:solidFill>
                <a:latin typeface="+mj-lt"/>
                <a:ea typeface="Poppins"/>
                <a:cs typeface="Poppins"/>
                <a:sym typeface="Poppins"/>
              </a:rPr>
              <a:t>In Progress</a:t>
            </a:r>
            <a:endParaRPr sz="3200" b="1" dirty="0">
              <a:solidFill>
                <a:srgbClr val="3C78D8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21024825" y="2038275"/>
            <a:ext cx="3701400" cy="14280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F1C232"/>
                </a:solidFill>
                <a:latin typeface="+mj-lt"/>
                <a:ea typeface="Poppins"/>
                <a:cs typeface="Poppins"/>
                <a:sym typeface="Poppins"/>
              </a:rPr>
              <a:t>Needs Review</a:t>
            </a:r>
            <a:endParaRPr sz="3200" b="1">
              <a:solidFill>
                <a:srgbClr val="F1C232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30633775" y="2038275"/>
            <a:ext cx="2887200" cy="14280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93C47D"/>
                </a:solidFill>
                <a:latin typeface="+mj-lt"/>
                <a:ea typeface="Poppins"/>
                <a:cs typeface="Poppins"/>
                <a:sym typeface="Poppins"/>
              </a:rPr>
              <a:t>Approved</a:t>
            </a:r>
            <a:endParaRPr sz="3200" b="1">
              <a:solidFill>
                <a:srgbClr val="93C47D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  <p:cxnSp>
        <p:nvCxnSpPr>
          <p:cNvPr id="68" name="Google Shape;68;p14"/>
          <p:cNvCxnSpPr/>
          <p:nvPr/>
        </p:nvCxnSpPr>
        <p:spPr>
          <a:xfrm rot="10800000">
            <a:off x="18297000" y="2277100"/>
            <a:ext cx="0" cy="183237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9" name="Google Shape;69;p14"/>
          <p:cNvCxnSpPr/>
          <p:nvPr/>
        </p:nvCxnSpPr>
        <p:spPr>
          <a:xfrm rot="10800000">
            <a:off x="27477325" y="2277100"/>
            <a:ext cx="0" cy="183237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16859225" y="863725"/>
            <a:ext cx="2887200" cy="14280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solidFill>
                  <a:srgbClr val="000000"/>
                </a:solidFill>
                <a:latin typeface="+mj-lt"/>
                <a:ea typeface="Poppins"/>
                <a:cs typeface="Poppins"/>
                <a:sym typeface="Poppins"/>
              </a:rPr>
              <a:t>Kanban</a:t>
            </a:r>
            <a:endParaRPr sz="4000" b="1" dirty="0">
              <a:solidFill>
                <a:srgbClr val="000000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1246800" y="0"/>
            <a:ext cx="34082400" cy="16221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rgbClr val="D9D9D9"/>
                </a:solidFill>
                <a:latin typeface="+mj-lt"/>
                <a:ea typeface="Poppins"/>
                <a:cs typeface="Poppins"/>
                <a:sym typeface="Poppins"/>
              </a:rPr>
              <a:t>No text above this line</a:t>
            </a:r>
            <a:endParaRPr sz="6000" dirty="0">
              <a:solidFill>
                <a:srgbClr val="D9D9D9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1399200" y="18951900"/>
            <a:ext cx="34082400" cy="1622100"/>
          </a:xfrm>
          <a:prstGeom prst="rect">
            <a:avLst/>
          </a:prstGeom>
        </p:spPr>
        <p:txBody>
          <a:bodyPr spcFirstLastPara="1" wrap="square" lIns="365700" tIns="365700" rIns="365700" bIns="36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rgbClr val="D9D9D9"/>
                </a:solidFill>
                <a:latin typeface="+mj-lt"/>
                <a:ea typeface="Poppins"/>
                <a:cs typeface="Poppins"/>
                <a:sym typeface="Poppins"/>
              </a:rPr>
              <a:t>No text below this line</a:t>
            </a:r>
            <a:endParaRPr sz="6000" dirty="0">
              <a:solidFill>
                <a:srgbClr val="D9D9D9"/>
              </a:solidFill>
              <a:latin typeface="+mj-lt"/>
              <a:ea typeface="Poppins"/>
              <a:cs typeface="Poppins"/>
              <a:sym typeface="Poppins"/>
            </a:endParaRPr>
          </a:p>
        </p:txBody>
      </p:sp>
      <p:cxnSp>
        <p:nvCxnSpPr>
          <p:cNvPr id="77" name="Google Shape;77;p15"/>
          <p:cNvCxnSpPr/>
          <p:nvPr/>
        </p:nvCxnSpPr>
        <p:spPr>
          <a:xfrm>
            <a:off x="0" y="1473325"/>
            <a:ext cx="36594000" cy="0"/>
          </a:xfrm>
          <a:prstGeom prst="straightConnector1">
            <a:avLst/>
          </a:prstGeom>
          <a:noFill/>
          <a:ln w="9525" cap="flat" cmpd="sng">
            <a:solidFill>
              <a:srgbClr val="D9D9D9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78" name="Google Shape;78;p15"/>
          <p:cNvCxnSpPr/>
          <p:nvPr/>
        </p:nvCxnSpPr>
        <p:spPr>
          <a:xfrm>
            <a:off x="43150" y="19221975"/>
            <a:ext cx="36594000" cy="0"/>
          </a:xfrm>
          <a:prstGeom prst="straightConnector1">
            <a:avLst/>
          </a:prstGeom>
          <a:noFill/>
          <a:ln w="9525" cap="flat" cmpd="sng">
            <a:solidFill>
              <a:srgbClr val="D9D9D9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latFrog Board Template" id="{81F3248E-86F1-4152-8D8D-001CA624BEDE}" vid="{57A17447-68B4-4BDA-8CC0-2FE24FC3215C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FlatFrog Board Template (1)</Template>
  <TotalTime>1</TotalTime>
  <Words>144</Words>
  <Application>Microsoft Office PowerPoint</Application>
  <PresentationFormat>Custom</PresentationFormat>
  <Paragraphs>20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FlatFrog Board Template</vt:lpstr>
      <vt:lpstr>Date:</vt:lpstr>
      <vt:lpstr>No text above this 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FlatFrog Board Template</dc:title>
  <dc:creator>Nate Moyal</dc:creator>
  <cp:lastModifiedBy>Nate Moyal</cp:lastModifiedBy>
  <cp:revision>1</cp:revision>
  <dcterms:created xsi:type="dcterms:W3CDTF">2020-06-04T17:15:44Z</dcterms:created>
  <dcterms:modified xsi:type="dcterms:W3CDTF">2020-06-04T17:17:17Z</dcterms:modified>
</cp:coreProperties>
</file>